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A7E997-DFD5-4802-95A7-DAD9E684B655}" type="doc">
      <dgm:prSet loTypeId="urn:microsoft.com/office/officeart/2005/8/layout/hierarchy5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2C3BFA44-02FF-466A-B12B-CC1F39562ACA}">
      <dgm:prSet/>
      <dgm:spPr/>
      <dgm:t>
        <a:bodyPr/>
        <a:lstStyle/>
        <a:p>
          <a:pPr rtl="0"/>
          <a:r>
            <a:rPr lang="tr-TR" dirty="0" smtClean="0"/>
            <a:t>Portunus Service Model </a:t>
          </a:r>
          <a:r>
            <a:rPr lang="tr-TR" dirty="0" err="1" smtClean="0"/>
            <a:t>selection</a:t>
          </a:r>
          <a:endParaRPr lang="tr-TR"/>
        </a:p>
      </dgm:t>
    </dgm:pt>
    <dgm:pt modelId="{0B8FD1CA-AEF8-46F2-9613-4C8A35A31DC4}" type="parTrans" cxnId="{5DFD78E5-00C8-4D6E-8FC6-86E7C1C7B559}">
      <dgm:prSet/>
      <dgm:spPr/>
      <dgm:t>
        <a:bodyPr/>
        <a:lstStyle/>
        <a:p>
          <a:endParaRPr lang="tr-TR"/>
        </a:p>
      </dgm:t>
    </dgm:pt>
    <dgm:pt modelId="{15D3D47A-D207-4BAC-B7EB-0E3648AD589D}" type="sibTrans" cxnId="{5DFD78E5-00C8-4D6E-8FC6-86E7C1C7B559}">
      <dgm:prSet/>
      <dgm:spPr/>
      <dgm:t>
        <a:bodyPr/>
        <a:lstStyle/>
        <a:p>
          <a:endParaRPr lang="tr-TR"/>
        </a:p>
      </dgm:t>
    </dgm:pt>
    <dgm:pt modelId="{856913B4-0BFD-41F3-B83D-311070E13A0E}">
      <dgm:prSet custT="1"/>
      <dgm:spPr/>
      <dgm:t>
        <a:bodyPr/>
        <a:lstStyle/>
        <a:p>
          <a:pPr rtl="0"/>
          <a:r>
            <a:rPr lang="tr-TR" sz="1400" b="1" dirty="0" smtClean="0"/>
            <a:t>PS </a:t>
          </a:r>
          <a:r>
            <a:rPr lang="tr-TR" sz="1400" b="1" dirty="0" err="1" smtClean="0"/>
            <a:t>Contributor</a:t>
          </a:r>
          <a:r>
            <a:rPr lang="tr-TR" sz="1400" b="1" baseline="30000" dirty="0" smtClean="0"/>
            <a:t>®</a:t>
          </a:r>
          <a:endParaRPr lang="tr-TR" sz="1400" dirty="0"/>
        </a:p>
      </dgm:t>
    </dgm:pt>
    <dgm:pt modelId="{B2C49151-52BB-4639-8005-1F8B23B5C7A2}" type="parTrans" cxnId="{0E3A799B-5CB9-496C-917D-B0C3F6460564}">
      <dgm:prSet/>
      <dgm:spPr/>
      <dgm:t>
        <a:bodyPr/>
        <a:lstStyle/>
        <a:p>
          <a:endParaRPr lang="tr-TR"/>
        </a:p>
      </dgm:t>
    </dgm:pt>
    <dgm:pt modelId="{47B8A9B1-8BCD-4F41-9930-B2399430F57A}" type="sibTrans" cxnId="{0E3A799B-5CB9-496C-917D-B0C3F6460564}">
      <dgm:prSet/>
      <dgm:spPr/>
      <dgm:t>
        <a:bodyPr/>
        <a:lstStyle/>
        <a:p>
          <a:endParaRPr lang="tr-TR"/>
        </a:p>
      </dgm:t>
    </dgm:pt>
    <dgm:pt modelId="{4A340FA0-3AF4-4024-BA03-A138A93049EE}">
      <dgm:prSet custT="1"/>
      <dgm:spPr/>
      <dgm:t>
        <a:bodyPr/>
        <a:lstStyle/>
        <a:p>
          <a:pPr rtl="0"/>
          <a:r>
            <a:rPr lang="tr-TR" sz="1400" b="1" dirty="0" smtClean="0"/>
            <a:t>PS </a:t>
          </a:r>
          <a:r>
            <a:rPr lang="tr-TR" sz="1400" b="1" dirty="0" err="1" smtClean="0"/>
            <a:t>Participator</a:t>
          </a:r>
          <a:r>
            <a:rPr lang="tr-TR" sz="1400" b="1" baseline="30000" dirty="0" smtClean="0"/>
            <a:t>®</a:t>
          </a:r>
          <a:endParaRPr lang="tr-TR" sz="1400" dirty="0"/>
        </a:p>
      </dgm:t>
    </dgm:pt>
    <dgm:pt modelId="{CE485B0D-C4DE-496E-83F0-4952302FEA5C}" type="parTrans" cxnId="{3163501D-4B15-4A7B-A1C6-81FD3D331306}">
      <dgm:prSet/>
      <dgm:spPr/>
      <dgm:t>
        <a:bodyPr/>
        <a:lstStyle/>
        <a:p>
          <a:endParaRPr lang="tr-TR"/>
        </a:p>
      </dgm:t>
    </dgm:pt>
    <dgm:pt modelId="{C9F8F89F-9B61-456B-B243-DE465F066FF6}" type="sibTrans" cxnId="{3163501D-4B15-4A7B-A1C6-81FD3D331306}">
      <dgm:prSet/>
      <dgm:spPr/>
      <dgm:t>
        <a:bodyPr/>
        <a:lstStyle/>
        <a:p>
          <a:endParaRPr lang="tr-TR"/>
        </a:p>
      </dgm:t>
    </dgm:pt>
    <dgm:pt modelId="{28254404-C320-4A42-B96E-901FE4F3784F}">
      <dgm:prSet custT="1"/>
      <dgm:spPr/>
      <dgm:t>
        <a:bodyPr/>
        <a:lstStyle/>
        <a:p>
          <a:pPr rtl="0"/>
          <a:r>
            <a:rPr lang="tr-TR" sz="1400" b="1" dirty="0" smtClean="0"/>
            <a:t>PS </a:t>
          </a:r>
          <a:r>
            <a:rPr lang="tr-TR" sz="1400" b="1" dirty="0" err="1" smtClean="0"/>
            <a:t>Integrator</a:t>
          </a:r>
          <a:r>
            <a:rPr lang="tr-TR" sz="1400" b="1" baseline="30000" dirty="0" smtClean="0"/>
            <a:t>®</a:t>
          </a:r>
          <a:endParaRPr lang="tr-TR" sz="1400" dirty="0"/>
        </a:p>
      </dgm:t>
    </dgm:pt>
    <dgm:pt modelId="{53E48C21-4261-49C3-9987-AEB85FA5F44A}" type="parTrans" cxnId="{A78C4848-D1B7-44BA-8FE9-1A3100C97C80}">
      <dgm:prSet/>
      <dgm:spPr/>
      <dgm:t>
        <a:bodyPr/>
        <a:lstStyle/>
        <a:p>
          <a:endParaRPr lang="tr-TR"/>
        </a:p>
      </dgm:t>
    </dgm:pt>
    <dgm:pt modelId="{FACEBF22-D724-4A1F-80BA-2247015CE0A3}" type="sibTrans" cxnId="{A78C4848-D1B7-44BA-8FE9-1A3100C97C80}">
      <dgm:prSet/>
      <dgm:spPr/>
      <dgm:t>
        <a:bodyPr/>
        <a:lstStyle/>
        <a:p>
          <a:endParaRPr lang="tr-TR"/>
        </a:p>
      </dgm:t>
    </dgm:pt>
    <dgm:pt modelId="{999C6D38-25D0-4F9C-B4A3-2B6C18A14BD6}" type="pres">
      <dgm:prSet presAssocID="{AEA7E997-DFD5-4802-95A7-DAD9E684B65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AA11435-46DA-41F9-991F-A0DE820075A8}" type="pres">
      <dgm:prSet presAssocID="{AEA7E997-DFD5-4802-95A7-DAD9E684B655}" presName="hierFlow" presStyleCnt="0"/>
      <dgm:spPr/>
      <dgm:t>
        <a:bodyPr/>
        <a:lstStyle/>
        <a:p>
          <a:endParaRPr lang="tr-TR"/>
        </a:p>
      </dgm:t>
    </dgm:pt>
    <dgm:pt modelId="{2B74CA92-7A5F-4D25-A4EC-08965528C344}" type="pres">
      <dgm:prSet presAssocID="{AEA7E997-DFD5-4802-95A7-DAD9E684B65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4AFC1A1E-AD23-471A-A564-9C3F22D2E2E6}" type="pres">
      <dgm:prSet presAssocID="{2C3BFA44-02FF-466A-B12B-CC1F39562ACA}" presName="Name17" presStyleCnt="0"/>
      <dgm:spPr/>
      <dgm:t>
        <a:bodyPr/>
        <a:lstStyle/>
        <a:p>
          <a:endParaRPr lang="tr-TR"/>
        </a:p>
      </dgm:t>
    </dgm:pt>
    <dgm:pt modelId="{F8ADF208-F072-4D6D-A2AE-1C3B32005C03}" type="pres">
      <dgm:prSet presAssocID="{2C3BFA44-02FF-466A-B12B-CC1F39562ACA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E2A4D66-2255-4756-97F1-700E53948204}" type="pres">
      <dgm:prSet presAssocID="{2C3BFA44-02FF-466A-B12B-CC1F39562ACA}" presName="hierChild2" presStyleCnt="0"/>
      <dgm:spPr/>
      <dgm:t>
        <a:bodyPr/>
        <a:lstStyle/>
        <a:p>
          <a:endParaRPr lang="tr-TR"/>
        </a:p>
      </dgm:t>
    </dgm:pt>
    <dgm:pt modelId="{102D3107-9C94-468A-945A-86926661785D}" type="pres">
      <dgm:prSet presAssocID="{B2C49151-52BB-4639-8005-1F8B23B5C7A2}" presName="Name25" presStyleLbl="parChTrans1D2" presStyleIdx="0" presStyleCnt="3"/>
      <dgm:spPr/>
      <dgm:t>
        <a:bodyPr/>
        <a:lstStyle/>
        <a:p>
          <a:endParaRPr lang="tr-TR"/>
        </a:p>
      </dgm:t>
    </dgm:pt>
    <dgm:pt modelId="{396B754C-EB6C-4CD5-AF62-C3390002BD1F}" type="pres">
      <dgm:prSet presAssocID="{B2C49151-52BB-4639-8005-1F8B23B5C7A2}" presName="connTx" presStyleLbl="parChTrans1D2" presStyleIdx="0" presStyleCnt="3"/>
      <dgm:spPr/>
      <dgm:t>
        <a:bodyPr/>
        <a:lstStyle/>
        <a:p>
          <a:endParaRPr lang="tr-TR"/>
        </a:p>
      </dgm:t>
    </dgm:pt>
    <dgm:pt modelId="{32066677-83D4-436A-B33F-8F70FE3568E6}" type="pres">
      <dgm:prSet presAssocID="{856913B4-0BFD-41F3-B83D-311070E13A0E}" presName="Name30" presStyleCnt="0"/>
      <dgm:spPr/>
      <dgm:t>
        <a:bodyPr/>
        <a:lstStyle/>
        <a:p>
          <a:endParaRPr lang="tr-TR"/>
        </a:p>
      </dgm:t>
    </dgm:pt>
    <dgm:pt modelId="{4C630DA9-CD30-4730-AB20-0219CE283DB5}" type="pres">
      <dgm:prSet presAssocID="{856913B4-0BFD-41F3-B83D-311070E13A0E}" presName="level2Shape" presStyleLbl="node2" presStyleIdx="0" presStyleCnt="3"/>
      <dgm:spPr/>
      <dgm:t>
        <a:bodyPr/>
        <a:lstStyle/>
        <a:p>
          <a:endParaRPr lang="tr-TR"/>
        </a:p>
      </dgm:t>
    </dgm:pt>
    <dgm:pt modelId="{AB9DF5E3-47F5-4852-AA7F-D58A94699349}" type="pres">
      <dgm:prSet presAssocID="{856913B4-0BFD-41F3-B83D-311070E13A0E}" presName="hierChild3" presStyleCnt="0"/>
      <dgm:spPr/>
      <dgm:t>
        <a:bodyPr/>
        <a:lstStyle/>
        <a:p>
          <a:endParaRPr lang="tr-TR"/>
        </a:p>
      </dgm:t>
    </dgm:pt>
    <dgm:pt modelId="{61C99E4E-08E0-47D7-AE31-50B397CDC6A4}" type="pres">
      <dgm:prSet presAssocID="{CE485B0D-C4DE-496E-83F0-4952302FEA5C}" presName="Name25" presStyleLbl="parChTrans1D2" presStyleIdx="1" presStyleCnt="3"/>
      <dgm:spPr/>
      <dgm:t>
        <a:bodyPr/>
        <a:lstStyle/>
        <a:p>
          <a:endParaRPr lang="tr-TR"/>
        </a:p>
      </dgm:t>
    </dgm:pt>
    <dgm:pt modelId="{E293EBA8-8D24-451A-A2B1-7FE2CEDAD40A}" type="pres">
      <dgm:prSet presAssocID="{CE485B0D-C4DE-496E-83F0-4952302FEA5C}" presName="connTx" presStyleLbl="parChTrans1D2" presStyleIdx="1" presStyleCnt="3"/>
      <dgm:spPr/>
      <dgm:t>
        <a:bodyPr/>
        <a:lstStyle/>
        <a:p>
          <a:endParaRPr lang="tr-TR"/>
        </a:p>
      </dgm:t>
    </dgm:pt>
    <dgm:pt modelId="{743BF388-0C03-48B5-B49C-4A9A38D8E867}" type="pres">
      <dgm:prSet presAssocID="{4A340FA0-3AF4-4024-BA03-A138A93049EE}" presName="Name30" presStyleCnt="0"/>
      <dgm:spPr/>
      <dgm:t>
        <a:bodyPr/>
        <a:lstStyle/>
        <a:p>
          <a:endParaRPr lang="tr-TR"/>
        </a:p>
      </dgm:t>
    </dgm:pt>
    <dgm:pt modelId="{2ACBFB5F-A4C3-4B70-8945-1073EDED2999}" type="pres">
      <dgm:prSet presAssocID="{4A340FA0-3AF4-4024-BA03-A138A93049EE}" presName="level2Shape" presStyleLbl="node2" presStyleIdx="1" presStyleCnt="3"/>
      <dgm:spPr/>
      <dgm:t>
        <a:bodyPr/>
        <a:lstStyle/>
        <a:p>
          <a:endParaRPr lang="tr-TR"/>
        </a:p>
      </dgm:t>
    </dgm:pt>
    <dgm:pt modelId="{3E6B349E-6091-4F91-B420-651E66CF9E20}" type="pres">
      <dgm:prSet presAssocID="{4A340FA0-3AF4-4024-BA03-A138A93049EE}" presName="hierChild3" presStyleCnt="0"/>
      <dgm:spPr/>
      <dgm:t>
        <a:bodyPr/>
        <a:lstStyle/>
        <a:p>
          <a:endParaRPr lang="tr-TR"/>
        </a:p>
      </dgm:t>
    </dgm:pt>
    <dgm:pt modelId="{983D49E8-FB10-403A-8863-8036D5EFB274}" type="pres">
      <dgm:prSet presAssocID="{53E48C21-4261-49C3-9987-AEB85FA5F44A}" presName="Name25" presStyleLbl="parChTrans1D2" presStyleIdx="2" presStyleCnt="3"/>
      <dgm:spPr/>
      <dgm:t>
        <a:bodyPr/>
        <a:lstStyle/>
        <a:p>
          <a:endParaRPr lang="tr-TR"/>
        </a:p>
      </dgm:t>
    </dgm:pt>
    <dgm:pt modelId="{D2A79CA3-4B12-4932-A0AE-430E5788F0FE}" type="pres">
      <dgm:prSet presAssocID="{53E48C21-4261-49C3-9987-AEB85FA5F44A}" presName="connTx" presStyleLbl="parChTrans1D2" presStyleIdx="2" presStyleCnt="3"/>
      <dgm:spPr/>
      <dgm:t>
        <a:bodyPr/>
        <a:lstStyle/>
        <a:p>
          <a:endParaRPr lang="tr-TR"/>
        </a:p>
      </dgm:t>
    </dgm:pt>
    <dgm:pt modelId="{880DBCCD-A7DF-42FB-A711-17DFE0A37F54}" type="pres">
      <dgm:prSet presAssocID="{28254404-C320-4A42-B96E-901FE4F3784F}" presName="Name30" presStyleCnt="0"/>
      <dgm:spPr/>
      <dgm:t>
        <a:bodyPr/>
        <a:lstStyle/>
        <a:p>
          <a:endParaRPr lang="tr-TR"/>
        </a:p>
      </dgm:t>
    </dgm:pt>
    <dgm:pt modelId="{617F809F-D765-44E5-B16E-A8C2CB94D309}" type="pres">
      <dgm:prSet presAssocID="{28254404-C320-4A42-B96E-901FE4F3784F}" presName="level2Shape" presStyleLbl="node2" presStyleIdx="2" presStyleCnt="3"/>
      <dgm:spPr/>
      <dgm:t>
        <a:bodyPr/>
        <a:lstStyle/>
        <a:p>
          <a:endParaRPr lang="tr-TR"/>
        </a:p>
      </dgm:t>
    </dgm:pt>
    <dgm:pt modelId="{6BF8193F-45E9-4289-8A6F-09417F3CBF76}" type="pres">
      <dgm:prSet presAssocID="{28254404-C320-4A42-B96E-901FE4F3784F}" presName="hierChild3" presStyleCnt="0"/>
      <dgm:spPr/>
      <dgm:t>
        <a:bodyPr/>
        <a:lstStyle/>
        <a:p>
          <a:endParaRPr lang="tr-TR"/>
        </a:p>
      </dgm:t>
    </dgm:pt>
    <dgm:pt modelId="{329568FA-60B9-4CB3-AA02-004E80F91F67}" type="pres">
      <dgm:prSet presAssocID="{AEA7E997-DFD5-4802-95A7-DAD9E684B655}" presName="bgShapesFlow" presStyleCnt="0"/>
      <dgm:spPr/>
      <dgm:t>
        <a:bodyPr/>
        <a:lstStyle/>
        <a:p>
          <a:endParaRPr lang="tr-TR"/>
        </a:p>
      </dgm:t>
    </dgm:pt>
  </dgm:ptLst>
  <dgm:cxnLst>
    <dgm:cxn modelId="{DBCBF333-A175-4623-A391-4029AFAC283F}" type="presOf" srcId="{B2C49151-52BB-4639-8005-1F8B23B5C7A2}" destId="{102D3107-9C94-468A-945A-86926661785D}" srcOrd="0" destOrd="0" presId="urn:microsoft.com/office/officeart/2005/8/layout/hierarchy5"/>
    <dgm:cxn modelId="{3163501D-4B15-4A7B-A1C6-81FD3D331306}" srcId="{2C3BFA44-02FF-466A-B12B-CC1F39562ACA}" destId="{4A340FA0-3AF4-4024-BA03-A138A93049EE}" srcOrd="1" destOrd="0" parTransId="{CE485B0D-C4DE-496E-83F0-4952302FEA5C}" sibTransId="{C9F8F89F-9B61-456B-B243-DE465F066FF6}"/>
    <dgm:cxn modelId="{A78C4848-D1B7-44BA-8FE9-1A3100C97C80}" srcId="{2C3BFA44-02FF-466A-B12B-CC1F39562ACA}" destId="{28254404-C320-4A42-B96E-901FE4F3784F}" srcOrd="2" destOrd="0" parTransId="{53E48C21-4261-49C3-9987-AEB85FA5F44A}" sibTransId="{FACEBF22-D724-4A1F-80BA-2247015CE0A3}"/>
    <dgm:cxn modelId="{19341836-8AF5-441C-835D-7A32388FF63B}" type="presOf" srcId="{28254404-C320-4A42-B96E-901FE4F3784F}" destId="{617F809F-D765-44E5-B16E-A8C2CB94D309}" srcOrd="0" destOrd="0" presId="urn:microsoft.com/office/officeart/2005/8/layout/hierarchy5"/>
    <dgm:cxn modelId="{B82B9BFB-3C33-4F5D-8EBF-1FDE5011A236}" type="presOf" srcId="{B2C49151-52BB-4639-8005-1F8B23B5C7A2}" destId="{396B754C-EB6C-4CD5-AF62-C3390002BD1F}" srcOrd="1" destOrd="0" presId="urn:microsoft.com/office/officeart/2005/8/layout/hierarchy5"/>
    <dgm:cxn modelId="{560A3179-4780-4638-9497-70138590F504}" type="presOf" srcId="{CE485B0D-C4DE-496E-83F0-4952302FEA5C}" destId="{E293EBA8-8D24-451A-A2B1-7FE2CEDAD40A}" srcOrd="1" destOrd="0" presId="urn:microsoft.com/office/officeart/2005/8/layout/hierarchy5"/>
    <dgm:cxn modelId="{9F10184A-A4E1-4F71-99AF-48102271D24B}" type="presOf" srcId="{AEA7E997-DFD5-4802-95A7-DAD9E684B655}" destId="{999C6D38-25D0-4F9C-B4A3-2B6C18A14BD6}" srcOrd="0" destOrd="0" presId="urn:microsoft.com/office/officeart/2005/8/layout/hierarchy5"/>
    <dgm:cxn modelId="{870687EC-03A1-41D2-85B6-688927FCBBF2}" type="presOf" srcId="{2C3BFA44-02FF-466A-B12B-CC1F39562ACA}" destId="{F8ADF208-F072-4D6D-A2AE-1C3B32005C03}" srcOrd="0" destOrd="0" presId="urn:microsoft.com/office/officeart/2005/8/layout/hierarchy5"/>
    <dgm:cxn modelId="{D3D84833-BF3B-4EDC-B94C-6A460F9D537A}" type="presOf" srcId="{53E48C21-4261-49C3-9987-AEB85FA5F44A}" destId="{D2A79CA3-4B12-4932-A0AE-430E5788F0FE}" srcOrd="1" destOrd="0" presId="urn:microsoft.com/office/officeart/2005/8/layout/hierarchy5"/>
    <dgm:cxn modelId="{DE916FF6-6628-4FF1-81C9-19E2A90509BA}" type="presOf" srcId="{CE485B0D-C4DE-496E-83F0-4952302FEA5C}" destId="{61C99E4E-08E0-47D7-AE31-50B397CDC6A4}" srcOrd="0" destOrd="0" presId="urn:microsoft.com/office/officeart/2005/8/layout/hierarchy5"/>
    <dgm:cxn modelId="{0E3A799B-5CB9-496C-917D-B0C3F6460564}" srcId="{2C3BFA44-02FF-466A-B12B-CC1F39562ACA}" destId="{856913B4-0BFD-41F3-B83D-311070E13A0E}" srcOrd="0" destOrd="0" parTransId="{B2C49151-52BB-4639-8005-1F8B23B5C7A2}" sibTransId="{47B8A9B1-8BCD-4F41-9930-B2399430F57A}"/>
    <dgm:cxn modelId="{DC4E8317-B73C-4139-BA2C-2E56BAB61421}" type="presOf" srcId="{4A340FA0-3AF4-4024-BA03-A138A93049EE}" destId="{2ACBFB5F-A4C3-4B70-8945-1073EDED2999}" srcOrd="0" destOrd="0" presId="urn:microsoft.com/office/officeart/2005/8/layout/hierarchy5"/>
    <dgm:cxn modelId="{15263CAA-A110-4DCB-B0C0-6BD7767623EE}" type="presOf" srcId="{53E48C21-4261-49C3-9987-AEB85FA5F44A}" destId="{983D49E8-FB10-403A-8863-8036D5EFB274}" srcOrd="0" destOrd="0" presId="urn:microsoft.com/office/officeart/2005/8/layout/hierarchy5"/>
    <dgm:cxn modelId="{5AEC0B5C-33E7-49C9-B327-6D0BCA1E4AC4}" type="presOf" srcId="{856913B4-0BFD-41F3-B83D-311070E13A0E}" destId="{4C630DA9-CD30-4730-AB20-0219CE283DB5}" srcOrd="0" destOrd="0" presId="urn:microsoft.com/office/officeart/2005/8/layout/hierarchy5"/>
    <dgm:cxn modelId="{5DFD78E5-00C8-4D6E-8FC6-86E7C1C7B559}" srcId="{AEA7E997-DFD5-4802-95A7-DAD9E684B655}" destId="{2C3BFA44-02FF-466A-B12B-CC1F39562ACA}" srcOrd="0" destOrd="0" parTransId="{0B8FD1CA-AEF8-46F2-9613-4C8A35A31DC4}" sibTransId="{15D3D47A-D207-4BAC-B7EB-0E3648AD589D}"/>
    <dgm:cxn modelId="{3E188E6B-0DF8-4279-8998-2DBD73647951}" type="presParOf" srcId="{999C6D38-25D0-4F9C-B4A3-2B6C18A14BD6}" destId="{FAA11435-46DA-41F9-991F-A0DE820075A8}" srcOrd="0" destOrd="0" presId="urn:microsoft.com/office/officeart/2005/8/layout/hierarchy5"/>
    <dgm:cxn modelId="{073012D9-950A-4815-8FA1-EA80C7CA28B9}" type="presParOf" srcId="{FAA11435-46DA-41F9-991F-A0DE820075A8}" destId="{2B74CA92-7A5F-4D25-A4EC-08965528C344}" srcOrd="0" destOrd="0" presId="urn:microsoft.com/office/officeart/2005/8/layout/hierarchy5"/>
    <dgm:cxn modelId="{D3F72C07-2FCB-4853-A33A-222463E79F62}" type="presParOf" srcId="{2B74CA92-7A5F-4D25-A4EC-08965528C344}" destId="{4AFC1A1E-AD23-471A-A564-9C3F22D2E2E6}" srcOrd="0" destOrd="0" presId="urn:microsoft.com/office/officeart/2005/8/layout/hierarchy5"/>
    <dgm:cxn modelId="{48F2BA20-94F8-4050-8212-C9CEFB82BD74}" type="presParOf" srcId="{4AFC1A1E-AD23-471A-A564-9C3F22D2E2E6}" destId="{F8ADF208-F072-4D6D-A2AE-1C3B32005C03}" srcOrd="0" destOrd="0" presId="urn:microsoft.com/office/officeart/2005/8/layout/hierarchy5"/>
    <dgm:cxn modelId="{27763D77-7275-4478-9CB4-26063C11F889}" type="presParOf" srcId="{4AFC1A1E-AD23-471A-A564-9C3F22D2E2E6}" destId="{0E2A4D66-2255-4756-97F1-700E53948204}" srcOrd="1" destOrd="0" presId="urn:microsoft.com/office/officeart/2005/8/layout/hierarchy5"/>
    <dgm:cxn modelId="{FA7394B6-791A-4CE5-A546-B2DA71EEB3ED}" type="presParOf" srcId="{0E2A4D66-2255-4756-97F1-700E53948204}" destId="{102D3107-9C94-468A-945A-86926661785D}" srcOrd="0" destOrd="0" presId="urn:microsoft.com/office/officeart/2005/8/layout/hierarchy5"/>
    <dgm:cxn modelId="{0F492107-D11B-4055-BCA1-80DAED3806BC}" type="presParOf" srcId="{102D3107-9C94-468A-945A-86926661785D}" destId="{396B754C-EB6C-4CD5-AF62-C3390002BD1F}" srcOrd="0" destOrd="0" presId="urn:microsoft.com/office/officeart/2005/8/layout/hierarchy5"/>
    <dgm:cxn modelId="{254CDF0B-DAD9-44CC-800C-E5643242EDED}" type="presParOf" srcId="{0E2A4D66-2255-4756-97F1-700E53948204}" destId="{32066677-83D4-436A-B33F-8F70FE3568E6}" srcOrd="1" destOrd="0" presId="urn:microsoft.com/office/officeart/2005/8/layout/hierarchy5"/>
    <dgm:cxn modelId="{0ED69618-A55A-4C5A-9593-220C414120F5}" type="presParOf" srcId="{32066677-83D4-436A-B33F-8F70FE3568E6}" destId="{4C630DA9-CD30-4730-AB20-0219CE283DB5}" srcOrd="0" destOrd="0" presId="urn:microsoft.com/office/officeart/2005/8/layout/hierarchy5"/>
    <dgm:cxn modelId="{61D0FF80-7CFC-4B07-A219-EBBC23AB124E}" type="presParOf" srcId="{32066677-83D4-436A-B33F-8F70FE3568E6}" destId="{AB9DF5E3-47F5-4852-AA7F-D58A94699349}" srcOrd="1" destOrd="0" presId="urn:microsoft.com/office/officeart/2005/8/layout/hierarchy5"/>
    <dgm:cxn modelId="{07F79C01-4DFB-443D-89D2-A6F160835BE8}" type="presParOf" srcId="{0E2A4D66-2255-4756-97F1-700E53948204}" destId="{61C99E4E-08E0-47D7-AE31-50B397CDC6A4}" srcOrd="2" destOrd="0" presId="urn:microsoft.com/office/officeart/2005/8/layout/hierarchy5"/>
    <dgm:cxn modelId="{A50E2AA4-5E7F-4A11-90BA-D0529C5195F0}" type="presParOf" srcId="{61C99E4E-08E0-47D7-AE31-50B397CDC6A4}" destId="{E293EBA8-8D24-451A-A2B1-7FE2CEDAD40A}" srcOrd="0" destOrd="0" presId="urn:microsoft.com/office/officeart/2005/8/layout/hierarchy5"/>
    <dgm:cxn modelId="{507EF783-FA57-49CE-94B5-EE5C3B7E6933}" type="presParOf" srcId="{0E2A4D66-2255-4756-97F1-700E53948204}" destId="{743BF388-0C03-48B5-B49C-4A9A38D8E867}" srcOrd="3" destOrd="0" presId="urn:microsoft.com/office/officeart/2005/8/layout/hierarchy5"/>
    <dgm:cxn modelId="{5D370FEF-D6B6-4D25-BF39-111AE49E4376}" type="presParOf" srcId="{743BF388-0C03-48B5-B49C-4A9A38D8E867}" destId="{2ACBFB5F-A4C3-4B70-8945-1073EDED2999}" srcOrd="0" destOrd="0" presId="urn:microsoft.com/office/officeart/2005/8/layout/hierarchy5"/>
    <dgm:cxn modelId="{340FE1DB-6E60-4DC0-95EE-075983A005A0}" type="presParOf" srcId="{743BF388-0C03-48B5-B49C-4A9A38D8E867}" destId="{3E6B349E-6091-4F91-B420-651E66CF9E20}" srcOrd="1" destOrd="0" presId="urn:microsoft.com/office/officeart/2005/8/layout/hierarchy5"/>
    <dgm:cxn modelId="{BC2936F9-CBF7-4301-BABF-D31D6071AAC7}" type="presParOf" srcId="{0E2A4D66-2255-4756-97F1-700E53948204}" destId="{983D49E8-FB10-403A-8863-8036D5EFB274}" srcOrd="4" destOrd="0" presId="urn:microsoft.com/office/officeart/2005/8/layout/hierarchy5"/>
    <dgm:cxn modelId="{99AE6721-DF4E-4010-BF6B-E77345775162}" type="presParOf" srcId="{983D49E8-FB10-403A-8863-8036D5EFB274}" destId="{D2A79CA3-4B12-4932-A0AE-430E5788F0FE}" srcOrd="0" destOrd="0" presId="urn:microsoft.com/office/officeart/2005/8/layout/hierarchy5"/>
    <dgm:cxn modelId="{95462572-6C79-4ED8-B2CF-B175672DDEAC}" type="presParOf" srcId="{0E2A4D66-2255-4756-97F1-700E53948204}" destId="{880DBCCD-A7DF-42FB-A711-17DFE0A37F54}" srcOrd="5" destOrd="0" presId="urn:microsoft.com/office/officeart/2005/8/layout/hierarchy5"/>
    <dgm:cxn modelId="{E41CC7CD-FC0E-41D5-8B9F-D59F52FBC3C2}" type="presParOf" srcId="{880DBCCD-A7DF-42FB-A711-17DFE0A37F54}" destId="{617F809F-D765-44E5-B16E-A8C2CB94D309}" srcOrd="0" destOrd="0" presId="urn:microsoft.com/office/officeart/2005/8/layout/hierarchy5"/>
    <dgm:cxn modelId="{59F2F003-73CC-4582-8552-9B3F09C2D518}" type="presParOf" srcId="{880DBCCD-A7DF-42FB-A711-17DFE0A37F54}" destId="{6BF8193F-45E9-4289-8A6F-09417F3CBF76}" srcOrd="1" destOrd="0" presId="urn:microsoft.com/office/officeart/2005/8/layout/hierarchy5"/>
    <dgm:cxn modelId="{761BFCE5-AE82-4469-83B8-49155F59739B}" type="presParOf" srcId="{999C6D38-25D0-4F9C-B4A3-2B6C18A14BD6}" destId="{329568FA-60B9-4CB3-AA02-004E80F91F67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ADF208-F072-4D6D-A2AE-1C3B32005C03}">
      <dsp:nvSpPr>
        <dsp:cNvPr id="0" name=""/>
        <dsp:cNvSpPr/>
      </dsp:nvSpPr>
      <dsp:spPr>
        <a:xfrm>
          <a:off x="1067853" y="1396550"/>
          <a:ext cx="2425382" cy="12126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Portunus Service Model </a:t>
          </a:r>
          <a:r>
            <a:rPr lang="tr-TR" sz="2600" kern="1200" dirty="0" err="1" smtClean="0"/>
            <a:t>selection</a:t>
          </a:r>
          <a:endParaRPr lang="tr-TR" sz="2600" kern="1200"/>
        </a:p>
      </dsp:txBody>
      <dsp:txXfrm>
        <a:off x="1103372" y="1432069"/>
        <a:ext cx="2354344" cy="1141653"/>
      </dsp:txXfrm>
    </dsp:sp>
    <dsp:sp modelId="{102D3107-9C94-468A-945A-86926661785D}">
      <dsp:nvSpPr>
        <dsp:cNvPr id="0" name=""/>
        <dsp:cNvSpPr/>
      </dsp:nvSpPr>
      <dsp:spPr>
        <a:xfrm rot="18289469">
          <a:off x="3128886" y="1278352"/>
          <a:ext cx="169885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698850" y="2724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3935840" y="1263127"/>
        <a:ext cx="84942" cy="84942"/>
      </dsp:txXfrm>
    </dsp:sp>
    <dsp:sp modelId="{4C630DA9-CD30-4730-AB20-0219CE283DB5}">
      <dsp:nvSpPr>
        <dsp:cNvPr id="0" name=""/>
        <dsp:cNvSpPr/>
      </dsp:nvSpPr>
      <dsp:spPr>
        <a:xfrm>
          <a:off x="4463388" y="1955"/>
          <a:ext cx="2425382" cy="121269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PS </a:t>
          </a:r>
          <a:r>
            <a:rPr lang="tr-TR" sz="1400" b="1" kern="1200" dirty="0" err="1" smtClean="0"/>
            <a:t>Contributor</a:t>
          </a:r>
          <a:r>
            <a:rPr lang="tr-TR" sz="1400" b="1" kern="1200" baseline="30000" dirty="0" smtClean="0"/>
            <a:t>®</a:t>
          </a:r>
          <a:endParaRPr lang="tr-TR" sz="1400" kern="1200" dirty="0"/>
        </a:p>
      </dsp:txBody>
      <dsp:txXfrm>
        <a:off x="4498907" y="37474"/>
        <a:ext cx="2354344" cy="1141653"/>
      </dsp:txXfrm>
    </dsp:sp>
    <dsp:sp modelId="{61C99E4E-08E0-47D7-AE31-50B397CDC6A4}">
      <dsp:nvSpPr>
        <dsp:cNvPr id="0" name=""/>
        <dsp:cNvSpPr/>
      </dsp:nvSpPr>
      <dsp:spPr>
        <a:xfrm>
          <a:off x="3493235" y="1975650"/>
          <a:ext cx="97015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970152" y="2724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954058" y="1978642"/>
        <a:ext cx="48507" cy="48507"/>
      </dsp:txXfrm>
    </dsp:sp>
    <dsp:sp modelId="{2ACBFB5F-A4C3-4B70-8945-1073EDED2999}">
      <dsp:nvSpPr>
        <dsp:cNvPr id="0" name=""/>
        <dsp:cNvSpPr/>
      </dsp:nvSpPr>
      <dsp:spPr>
        <a:xfrm>
          <a:off x="4463388" y="1396550"/>
          <a:ext cx="2425382" cy="121269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PS </a:t>
          </a:r>
          <a:r>
            <a:rPr lang="tr-TR" sz="1400" b="1" kern="1200" dirty="0" err="1" smtClean="0"/>
            <a:t>Participator</a:t>
          </a:r>
          <a:r>
            <a:rPr lang="tr-TR" sz="1400" b="1" kern="1200" baseline="30000" dirty="0" smtClean="0"/>
            <a:t>®</a:t>
          </a:r>
          <a:endParaRPr lang="tr-TR" sz="1400" kern="1200" dirty="0"/>
        </a:p>
      </dsp:txBody>
      <dsp:txXfrm>
        <a:off x="4498907" y="1432069"/>
        <a:ext cx="2354344" cy="1141653"/>
      </dsp:txXfrm>
    </dsp:sp>
    <dsp:sp modelId="{983D49E8-FB10-403A-8863-8036D5EFB274}">
      <dsp:nvSpPr>
        <dsp:cNvPr id="0" name=""/>
        <dsp:cNvSpPr/>
      </dsp:nvSpPr>
      <dsp:spPr>
        <a:xfrm rot="3310531">
          <a:off x="3128886" y="2672947"/>
          <a:ext cx="169885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698850" y="2724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3935840" y="2657722"/>
        <a:ext cx="84942" cy="84942"/>
      </dsp:txXfrm>
    </dsp:sp>
    <dsp:sp modelId="{617F809F-D765-44E5-B16E-A8C2CB94D309}">
      <dsp:nvSpPr>
        <dsp:cNvPr id="0" name=""/>
        <dsp:cNvSpPr/>
      </dsp:nvSpPr>
      <dsp:spPr>
        <a:xfrm>
          <a:off x="4463388" y="2791145"/>
          <a:ext cx="2425382" cy="121269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PS </a:t>
          </a:r>
          <a:r>
            <a:rPr lang="tr-TR" sz="1400" b="1" kern="1200" dirty="0" err="1" smtClean="0"/>
            <a:t>Integrator</a:t>
          </a:r>
          <a:r>
            <a:rPr lang="tr-TR" sz="1400" b="1" kern="1200" baseline="30000" dirty="0" smtClean="0"/>
            <a:t>®</a:t>
          </a:r>
          <a:endParaRPr lang="tr-TR" sz="1400" kern="1200" dirty="0"/>
        </a:p>
      </dsp:txBody>
      <dsp:txXfrm>
        <a:off x="4498907" y="2826664"/>
        <a:ext cx="2354344" cy="1141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AB8-D03D-4708-9DE9-A38D1FBCCB0F}" type="datetimeFigureOut">
              <a:rPr lang="tr-TR" smtClean="0"/>
              <a:t>13.06.2019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2400-AC62-4262-9E48-84B2FC0DB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58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AB8-D03D-4708-9DE9-A38D1FBCCB0F}" type="datetimeFigureOut">
              <a:rPr lang="tr-TR" smtClean="0"/>
              <a:t>13.06.2019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2400-AC62-4262-9E48-84B2FC0DB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56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AB8-D03D-4708-9DE9-A38D1FBCCB0F}" type="datetimeFigureOut">
              <a:rPr lang="tr-TR" smtClean="0"/>
              <a:t>13.06.2019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2400-AC62-4262-9E48-84B2FC0DB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035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138863"/>
            <a:ext cx="1582738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595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AB8-D03D-4708-9DE9-A38D1FBCCB0F}" type="datetimeFigureOut">
              <a:rPr lang="tr-TR" smtClean="0"/>
              <a:t>13.06.2019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2400-AC62-4262-9E48-84B2FC0DB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45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AB8-D03D-4708-9DE9-A38D1FBCCB0F}" type="datetimeFigureOut">
              <a:rPr lang="tr-TR" smtClean="0"/>
              <a:t>13.06.2019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2400-AC62-4262-9E48-84B2FC0DB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878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AB8-D03D-4708-9DE9-A38D1FBCCB0F}" type="datetimeFigureOut">
              <a:rPr lang="tr-TR" smtClean="0"/>
              <a:t>13.06.2019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2400-AC62-4262-9E48-84B2FC0DB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11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AB8-D03D-4708-9DE9-A38D1FBCCB0F}" type="datetimeFigureOut">
              <a:rPr lang="tr-TR" smtClean="0"/>
              <a:t>13.06.2019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2400-AC62-4262-9E48-84B2FC0DB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399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AB8-D03D-4708-9DE9-A38D1FBCCB0F}" type="datetimeFigureOut">
              <a:rPr lang="tr-TR" smtClean="0"/>
              <a:t>13.06.2019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2400-AC62-4262-9E48-84B2FC0DB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4022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AB8-D03D-4708-9DE9-A38D1FBCCB0F}" type="datetimeFigureOut">
              <a:rPr lang="tr-TR" smtClean="0"/>
              <a:t>13.06.2019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2400-AC62-4262-9E48-84B2FC0DB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24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AB8-D03D-4708-9DE9-A38D1FBCCB0F}" type="datetimeFigureOut">
              <a:rPr lang="tr-TR" smtClean="0"/>
              <a:t>13.06.2019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2400-AC62-4262-9E48-84B2FC0DB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93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BAB8-D03D-4708-9DE9-A38D1FBCCB0F}" type="datetimeFigureOut">
              <a:rPr lang="tr-TR" smtClean="0"/>
              <a:t>13.06.2019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2400-AC62-4262-9E48-84B2FC0DB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77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6BAB8-D03D-4708-9DE9-A38D1FBCCB0F}" type="datetimeFigureOut">
              <a:rPr lang="tr-TR" smtClean="0"/>
              <a:t>13.06.2019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32400-AC62-4262-9E48-84B2FC0DB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247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11560" y="908720"/>
            <a:ext cx="8100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Technical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Operation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Service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concept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consists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3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levels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that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complement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each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other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Every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level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comprises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different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contribution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content</a:t>
            </a: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tr-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2" descr="C:\Users\bulent.gorucu\Desktop\Logolar\Portunus\portunus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065" y="6165304"/>
            <a:ext cx="1763688" cy="487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5246779" y="6628265"/>
            <a:ext cx="38972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This</a:t>
            </a:r>
            <a:r>
              <a:rPr lang="tr-T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document</a:t>
            </a:r>
            <a:r>
              <a:rPr lang="tr-T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is </a:t>
            </a:r>
            <a:r>
              <a:rPr lang="tr-TR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strictly</a:t>
            </a:r>
            <a:r>
              <a:rPr lang="tr-T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confidential</a:t>
            </a:r>
            <a:r>
              <a:rPr lang="tr-T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 </a:t>
            </a:r>
            <a:r>
              <a:rPr lang="tr-TR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solely</a:t>
            </a:r>
            <a:r>
              <a:rPr lang="tr-T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intended</a:t>
            </a:r>
            <a:r>
              <a:rPr lang="tr-T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 </a:t>
            </a:r>
            <a:r>
              <a:rPr lang="tr-TR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tr-T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persons</a:t>
            </a:r>
            <a:r>
              <a:rPr lang="tr-T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addressed</a:t>
            </a:r>
            <a:endParaRPr lang="tr-T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41"/>
          <p:cNvSpPr>
            <a:spLocks noChangeArrowheads="1"/>
          </p:cNvSpPr>
          <p:nvPr/>
        </p:nvSpPr>
        <p:spPr bwMode="auto">
          <a:xfrm>
            <a:off x="482600" y="328613"/>
            <a:ext cx="822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tr-TR" sz="2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PORTUNUS </a:t>
            </a:r>
            <a:r>
              <a:rPr lang="tr-TR" sz="2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OUTSOURCING MODEL OPTIONS</a:t>
            </a:r>
            <a:endParaRPr lang="tr-TR" sz="2400" b="1" spc="-15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324468672"/>
              </p:ext>
            </p:extLst>
          </p:nvPr>
        </p:nvGraphicFramePr>
        <p:xfrm>
          <a:off x="611560" y="1727463"/>
          <a:ext cx="7956624" cy="4005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405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459" y="923556"/>
            <a:ext cx="1531556" cy="1512169"/>
          </a:xfrm>
          <a:prstGeom prst="rect">
            <a:avLst/>
          </a:prstGeom>
        </p:spPr>
      </p:pic>
      <p:pic>
        <p:nvPicPr>
          <p:cNvPr id="2" name="Picture 2" descr="C:\Users\bulent.gorucu\Desktop\Logolar\Portunus\portunus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065" y="6206979"/>
            <a:ext cx="1763688" cy="487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5246779" y="6669940"/>
            <a:ext cx="38972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This document is strictly confidential an solely intended for the persons addressed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ontent Placeholder 13"/>
          <p:cNvSpPr txBox="1">
            <a:spLocks/>
          </p:cNvSpPr>
          <p:nvPr/>
        </p:nvSpPr>
        <p:spPr>
          <a:xfrm>
            <a:off x="457200" y="1156171"/>
            <a:ext cx="8229600" cy="49371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Port Services </a:t>
            </a:r>
            <a:r>
              <a:rPr lang="tr-T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Contributor</a:t>
            </a:r>
            <a:endParaRPr lang="tr-T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b="1" dirty="0" smtClean="0">
                <a:solidFill>
                  <a:srgbClr val="C00000"/>
                </a:solidFill>
              </a:rPr>
              <a:t>(PS </a:t>
            </a:r>
            <a:r>
              <a:rPr lang="tr-TR" b="1" dirty="0" err="1" smtClean="0">
                <a:solidFill>
                  <a:srgbClr val="C00000"/>
                </a:solidFill>
              </a:rPr>
              <a:t>Contributor</a:t>
            </a:r>
            <a:r>
              <a:rPr lang="tr-TR" b="1" dirty="0" smtClean="0">
                <a:solidFill>
                  <a:srgbClr val="C00000"/>
                </a:solidFill>
              </a:rPr>
              <a:t>®</a:t>
            </a:r>
            <a:r>
              <a:rPr lang="tr-TR" b="1" dirty="0">
                <a:solidFill>
                  <a:srgbClr val="C00000"/>
                </a:solidFill>
              </a:rPr>
              <a:t>)</a:t>
            </a:r>
          </a:p>
          <a:p>
            <a:pPr marL="6350" indent="-6350">
              <a:buFont typeface="Wingdings" pitchFamily="2" charset="2"/>
              <a:buNone/>
              <a:defRPr/>
            </a:pPr>
            <a:endParaRPr lang="tr-T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50" indent="-6350">
              <a:buFont typeface="Wingdings" pitchFamily="2" charset="2"/>
              <a:buNone/>
              <a:defRPr/>
            </a:pP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If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work’s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main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functions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carried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out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by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client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secondary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works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outsourced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Portunus Port Services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Contributor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(Port Services </a:t>
            </a:r>
            <a:r>
              <a:rPr lang="tr-TR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Contributor</a:t>
            </a:r>
            <a:r>
              <a:rPr lang="tr-TR" sz="14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®</a:t>
            </a: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)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will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be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most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suitable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option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that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marL="6350" indent="-6350">
              <a:buFont typeface="Wingdings" pitchFamily="2" charset="2"/>
              <a:buNone/>
              <a:defRPr/>
            </a:pP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Port Services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Contributor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(PS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Contributor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), is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chosen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as 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who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contributes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assits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Port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services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6350" indent="-6350">
              <a:buFont typeface="Wingdings" pitchFamily="2" charset="2"/>
              <a:buNone/>
              <a:defRPr/>
            </a:pPr>
            <a:endParaRPr lang="tr-T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50" indent="-6350">
              <a:buFont typeface="Wingdings" pitchFamily="2" charset="2"/>
              <a:buNone/>
              <a:defRPr/>
            </a:pP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Port Services </a:t>
            </a:r>
            <a:r>
              <a:rPr lang="tr-TR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Contributor</a:t>
            </a: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(PS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Contributor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),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provide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following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>
              <a:defRPr/>
            </a:pP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SYSTEM ADAPTATION</a:t>
            </a:r>
            <a:endParaRPr lang="tr-T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MACHINERY MAINTENANCE CERTIFICATE</a:t>
            </a: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RECRUITMENT</a:t>
            </a: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PROVISIONOF SPARE PARTS</a:t>
            </a: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AUXILIARY PORT EQUIPMENT (MWS)</a:t>
            </a: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PROVISION OF RENTAL EQUIPMENT</a:t>
            </a: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REPLACING ITEM PROVISION</a:t>
            </a:r>
          </a:p>
          <a:p>
            <a:pPr marL="0" indent="0">
              <a:buNone/>
              <a:defRPr/>
            </a:pPr>
            <a:endParaRPr lang="tr-TR" sz="2000" b="1" dirty="0">
              <a:solidFill>
                <a:srgbClr val="FFC000"/>
              </a:solidFill>
            </a:endParaRPr>
          </a:p>
        </p:txBody>
      </p:sp>
      <p:sp>
        <p:nvSpPr>
          <p:cNvPr id="13" name="Rectangle 41"/>
          <p:cNvSpPr>
            <a:spLocks noChangeArrowheads="1"/>
          </p:cNvSpPr>
          <p:nvPr/>
        </p:nvSpPr>
        <p:spPr bwMode="auto">
          <a:xfrm>
            <a:off x="482600" y="328613"/>
            <a:ext cx="822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tr-TR" sz="2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PORTUNUS BUSINESS MODEL</a:t>
            </a:r>
          </a:p>
        </p:txBody>
      </p:sp>
      <p:grpSp>
        <p:nvGrpSpPr>
          <p:cNvPr id="7" name="Grup 6"/>
          <p:cNvGrpSpPr/>
          <p:nvPr/>
        </p:nvGrpSpPr>
        <p:grpSpPr>
          <a:xfrm>
            <a:off x="0" y="35747"/>
            <a:ext cx="1700343" cy="680137"/>
            <a:chOff x="3401780" y="691037"/>
            <a:chExt cx="2125431" cy="850172"/>
          </a:xfrm>
        </p:grpSpPr>
        <p:sp>
          <p:nvSpPr>
            <p:cNvPr id="8" name="Köşeli Çift Ayraç 7"/>
            <p:cNvSpPr/>
            <p:nvPr/>
          </p:nvSpPr>
          <p:spPr>
            <a:xfrm>
              <a:off x="3401780" y="691037"/>
              <a:ext cx="2125431" cy="850172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289149"/>
                <a:satOff val="-6048"/>
                <a:lumOff val="33650"/>
                <a:alphaOff val="0"/>
              </a:schemeClr>
            </a:fillRef>
            <a:effectRef idx="0">
              <a:schemeClr val="accent1">
                <a:shade val="50000"/>
                <a:hueOff val="289149"/>
                <a:satOff val="-6048"/>
                <a:lumOff val="3365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Köşeli Çift Ayraç 4"/>
            <p:cNvSpPr/>
            <p:nvPr/>
          </p:nvSpPr>
          <p:spPr>
            <a:xfrm>
              <a:off x="3826866" y="691037"/>
              <a:ext cx="1275259" cy="8501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007" tIns="37338" rIns="18669" bIns="3733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100" b="1" kern="1200" dirty="0" err="1" smtClean="0"/>
                <a:t>Helper</a:t>
              </a:r>
              <a:r>
                <a:rPr lang="tr-TR" sz="1100" b="1" kern="1200" dirty="0" smtClean="0"/>
                <a:t>/Server</a:t>
              </a:r>
              <a:r>
                <a:rPr lang="tr-TR" sz="1200" b="1" kern="1200" dirty="0" smtClean="0"/>
                <a:t/>
              </a:r>
              <a:br>
                <a:rPr lang="tr-TR" sz="1200" b="1" kern="1200" dirty="0" smtClean="0"/>
              </a:br>
              <a:r>
                <a:rPr lang="tr-TR" sz="1200" b="1" kern="1200" dirty="0" err="1" smtClean="0"/>
                <a:t>Upsell</a:t>
              </a:r>
              <a:r>
                <a:rPr lang="tr-TR" sz="1200" b="1" kern="1200" dirty="0" smtClean="0"/>
                <a:t/>
              </a:r>
              <a:br>
                <a:rPr lang="tr-TR" sz="1200" b="1" kern="1200" dirty="0" smtClean="0"/>
              </a:br>
              <a:r>
                <a:rPr lang="tr-TR" sz="1200" b="1" kern="1200" dirty="0" smtClean="0"/>
                <a:t>Cross </a:t>
              </a:r>
              <a:r>
                <a:rPr lang="tr-TR" sz="1200" b="1" kern="1200" dirty="0" err="1" smtClean="0"/>
                <a:t>sell</a:t>
              </a:r>
              <a:endParaRPr lang="tr-TR" sz="1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8005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121" y="880348"/>
            <a:ext cx="2065311" cy="1684556"/>
          </a:xfrm>
          <a:prstGeom prst="rect">
            <a:avLst/>
          </a:prstGeom>
        </p:spPr>
      </p:pic>
      <p:pic>
        <p:nvPicPr>
          <p:cNvPr id="2" name="Picture 2" descr="C:\Users\bulent.gorucu\Desktop\Logolar\Portunus\portunus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065" y="6206979"/>
            <a:ext cx="1763688" cy="487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5246779" y="6669940"/>
            <a:ext cx="38972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This document is strictly confidential an solely intended for the persons addressed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Content Placeholder 12"/>
          <p:cNvSpPr txBox="1">
            <a:spLocks/>
          </p:cNvSpPr>
          <p:nvPr/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tr-T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Port Services </a:t>
            </a:r>
            <a:r>
              <a:rPr lang="tr-T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Participant</a:t>
            </a:r>
            <a:endParaRPr lang="tr-T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b="1" dirty="0" smtClean="0">
                <a:solidFill>
                  <a:srgbClr val="C00000"/>
                </a:solidFill>
              </a:rPr>
              <a:t>(PS </a:t>
            </a:r>
            <a:r>
              <a:rPr lang="tr-TR" b="1" dirty="0" err="1" smtClean="0">
                <a:solidFill>
                  <a:srgbClr val="C00000"/>
                </a:solidFill>
              </a:rPr>
              <a:t>Participant</a:t>
            </a:r>
            <a:r>
              <a:rPr lang="tr-TR" b="1" baseline="30000" dirty="0" smtClean="0">
                <a:solidFill>
                  <a:srgbClr val="C00000"/>
                </a:solidFill>
              </a:rPr>
              <a:t>®</a:t>
            </a:r>
            <a:r>
              <a:rPr lang="tr-TR" b="1" dirty="0" smtClean="0">
                <a:solidFill>
                  <a:srgbClr val="C00000"/>
                </a:solidFill>
              </a:rPr>
              <a:t>)</a:t>
            </a:r>
            <a:endParaRPr lang="tr-TR" b="1" baseline="30000" dirty="0" smtClean="0">
              <a:solidFill>
                <a:srgbClr val="C00000"/>
              </a:solidFill>
            </a:endParaRPr>
          </a:p>
          <a:p>
            <a:pPr marL="6350" indent="-6350">
              <a:buFont typeface="Arial" pitchFamily="34" charset="0"/>
              <a:buNone/>
              <a:defRPr/>
            </a:pPr>
            <a:endParaRPr lang="tr-T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50" indent="-6350">
              <a:buNone/>
              <a:defRPr/>
            </a:pP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Eğer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portion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work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is done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by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client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remaining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is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outsourced</a:t>
            </a: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Portunus Port Services </a:t>
            </a:r>
            <a:r>
              <a:rPr lang="tr-TR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Participant</a:t>
            </a: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(PS </a:t>
            </a:r>
            <a:r>
              <a:rPr lang="tr-TR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Participant</a:t>
            </a: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®)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will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be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most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suitable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method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that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6350" indent="-6350">
              <a:buNone/>
              <a:defRPr/>
            </a:pPr>
            <a:endParaRPr lang="tr-T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50" indent="-6350">
              <a:buFont typeface="Wingdings" pitchFamily="2" charset="2"/>
              <a:buNone/>
              <a:defRPr/>
            </a:pP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Port Services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Participant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(PS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Participant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), </a:t>
            </a:r>
            <a:r>
              <a:rPr lang="tr-TR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provide</a:t>
            </a: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following</a:t>
            </a: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tr-T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OPERATOR HIRING</a:t>
            </a: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OPERATOR POOL MANAGEMENT</a:t>
            </a: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SYSTEM ADAPTATION</a:t>
            </a: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SYSTEM IMPROVEMENT</a:t>
            </a: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</a:t>
            </a: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RECRUITMENT</a:t>
            </a: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 TO WORKERS</a:t>
            </a: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PROVISION OF SPARE PARTS</a:t>
            </a:r>
            <a:endParaRPr lang="tr-T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AUXILIARY PORT EQUIPMENT (MWS)</a:t>
            </a:r>
            <a:endParaRPr lang="tr-T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PROVISION OF RENTAL EQUIPMENT</a:t>
            </a:r>
            <a:endParaRPr lang="tr-T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tr-T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REPLACING ITEM PROVISION</a:t>
            </a:r>
          </a:p>
          <a:p>
            <a:pPr>
              <a:defRPr/>
            </a:pPr>
            <a:endParaRPr lang="tr-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Rectangle 41"/>
          <p:cNvSpPr>
            <a:spLocks noChangeArrowheads="1"/>
          </p:cNvSpPr>
          <p:nvPr/>
        </p:nvSpPr>
        <p:spPr bwMode="auto">
          <a:xfrm>
            <a:off x="482600" y="328613"/>
            <a:ext cx="822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tr-TR" sz="2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PORTUNUS BUSINESS MODEL</a:t>
            </a:r>
          </a:p>
        </p:txBody>
      </p:sp>
      <p:grpSp>
        <p:nvGrpSpPr>
          <p:cNvPr id="7" name="Grup 6"/>
          <p:cNvGrpSpPr/>
          <p:nvPr/>
        </p:nvGrpSpPr>
        <p:grpSpPr>
          <a:xfrm>
            <a:off x="0" y="35747"/>
            <a:ext cx="1700343" cy="680137"/>
            <a:chOff x="3401780" y="691037"/>
            <a:chExt cx="2125431" cy="850172"/>
          </a:xfrm>
        </p:grpSpPr>
        <p:sp>
          <p:nvSpPr>
            <p:cNvPr id="8" name="Köşeli Çift Ayraç 7"/>
            <p:cNvSpPr/>
            <p:nvPr/>
          </p:nvSpPr>
          <p:spPr>
            <a:xfrm>
              <a:off x="3401780" y="691037"/>
              <a:ext cx="2125431" cy="850172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289149"/>
                <a:satOff val="-6048"/>
                <a:lumOff val="33650"/>
                <a:alphaOff val="0"/>
              </a:schemeClr>
            </a:fillRef>
            <a:effectRef idx="0">
              <a:schemeClr val="accent1">
                <a:shade val="50000"/>
                <a:hueOff val="289149"/>
                <a:satOff val="-6048"/>
                <a:lumOff val="3365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Köşeli Çift Ayraç 4"/>
            <p:cNvSpPr/>
            <p:nvPr/>
          </p:nvSpPr>
          <p:spPr>
            <a:xfrm>
              <a:off x="3826866" y="691037"/>
              <a:ext cx="1275259" cy="8501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007" tIns="37338" rIns="18669" bIns="3733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100" b="1" kern="1200" dirty="0" err="1" smtClean="0"/>
                <a:t>Helper</a:t>
              </a:r>
              <a:r>
                <a:rPr lang="tr-TR" sz="1100" b="1" kern="1200" dirty="0" smtClean="0"/>
                <a:t>/Server</a:t>
              </a:r>
              <a:r>
                <a:rPr lang="tr-TR" sz="1200" b="1" kern="1200" dirty="0" smtClean="0"/>
                <a:t/>
              </a:r>
              <a:br>
                <a:rPr lang="tr-TR" sz="1200" b="1" kern="1200" dirty="0" smtClean="0"/>
              </a:br>
              <a:r>
                <a:rPr lang="tr-TR" sz="1200" b="1" kern="1200" dirty="0" err="1" smtClean="0"/>
                <a:t>Upsell</a:t>
              </a:r>
              <a:r>
                <a:rPr lang="tr-TR" sz="1200" b="1" kern="1200" dirty="0" smtClean="0"/>
                <a:t/>
              </a:r>
              <a:br>
                <a:rPr lang="tr-TR" sz="1200" b="1" kern="1200" dirty="0" smtClean="0"/>
              </a:br>
              <a:r>
                <a:rPr lang="tr-TR" sz="1200" b="1" kern="1200" dirty="0" smtClean="0"/>
                <a:t>Cross </a:t>
              </a:r>
              <a:r>
                <a:rPr lang="tr-TR" sz="1200" b="1" kern="1200" dirty="0" err="1" smtClean="0"/>
                <a:t>sell</a:t>
              </a:r>
              <a:endParaRPr lang="tr-TR" sz="1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0374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ulent.gorucu\Desktop\Logolar\Portunus\portunus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065" y="6206979"/>
            <a:ext cx="1763688" cy="487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5246779" y="6669940"/>
            <a:ext cx="38972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This document is strictly confidential an solely intended for the persons addressed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Port Services I</a:t>
            </a:r>
            <a:r>
              <a:rPr lang="tr-T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NTEGRATOR</a:t>
            </a:r>
            <a:endParaRPr lang="tr-T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b="1" dirty="0" smtClean="0">
                <a:solidFill>
                  <a:srgbClr val="C00000"/>
                </a:solidFill>
              </a:rPr>
              <a:t>(PS </a:t>
            </a:r>
            <a:r>
              <a:rPr lang="tr-TR" b="1" dirty="0" err="1" smtClean="0">
                <a:solidFill>
                  <a:srgbClr val="C00000"/>
                </a:solidFill>
              </a:rPr>
              <a:t>Integrator</a:t>
            </a:r>
            <a:r>
              <a:rPr lang="tr-TR" b="1" baseline="30000" dirty="0" smtClean="0">
                <a:solidFill>
                  <a:srgbClr val="C00000"/>
                </a:solidFill>
              </a:rPr>
              <a:t>®</a:t>
            </a:r>
            <a:r>
              <a:rPr lang="tr-TR" b="1" dirty="0" smtClean="0">
                <a:solidFill>
                  <a:srgbClr val="C00000"/>
                </a:solidFill>
              </a:rPr>
              <a:t>)</a:t>
            </a:r>
            <a:endParaRPr lang="tr-TR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If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works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shall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be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carried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out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by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Portunus in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exchange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a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fixed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then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Port </a:t>
            </a: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Services </a:t>
            </a:r>
            <a:r>
              <a:rPr lang="tr-TR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Integrator</a:t>
            </a: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(PS </a:t>
            </a:r>
            <a:r>
              <a:rPr lang="tr-TR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Integrator</a:t>
            </a:r>
            <a:r>
              <a:rPr lang="tr-T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will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be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most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suitable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method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tr-T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tr-T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Fixed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can be 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agreed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upon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instance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in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each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shift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every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operator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depending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on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machine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working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hours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can be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determined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cover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repair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maintenance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equipment</a:t>
            </a:r>
            <a:r>
              <a:rPr lang="tr-T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tr-T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065" y="980728"/>
            <a:ext cx="1942034" cy="1800200"/>
          </a:xfrm>
          <a:prstGeom prst="rect">
            <a:avLst/>
          </a:prstGeom>
        </p:spPr>
      </p:pic>
      <p:sp>
        <p:nvSpPr>
          <p:cNvPr id="11" name="Rectangle 41"/>
          <p:cNvSpPr>
            <a:spLocks noChangeArrowheads="1"/>
          </p:cNvSpPr>
          <p:nvPr/>
        </p:nvSpPr>
        <p:spPr bwMode="auto">
          <a:xfrm>
            <a:off x="482600" y="328613"/>
            <a:ext cx="822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tr-TR" sz="2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PORTUNUS BUSINESS MODEL</a:t>
            </a:r>
          </a:p>
        </p:txBody>
      </p:sp>
      <p:grpSp>
        <p:nvGrpSpPr>
          <p:cNvPr id="7" name="Grup 6"/>
          <p:cNvGrpSpPr/>
          <p:nvPr/>
        </p:nvGrpSpPr>
        <p:grpSpPr>
          <a:xfrm>
            <a:off x="0" y="35747"/>
            <a:ext cx="1700343" cy="680137"/>
            <a:chOff x="3401780" y="691037"/>
            <a:chExt cx="2125431" cy="850172"/>
          </a:xfrm>
        </p:grpSpPr>
        <p:sp>
          <p:nvSpPr>
            <p:cNvPr id="8" name="Köşeli Çift Ayraç 7"/>
            <p:cNvSpPr/>
            <p:nvPr/>
          </p:nvSpPr>
          <p:spPr>
            <a:xfrm>
              <a:off x="3401780" y="691037"/>
              <a:ext cx="2125431" cy="850172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289149"/>
                <a:satOff val="-6048"/>
                <a:lumOff val="33650"/>
                <a:alphaOff val="0"/>
              </a:schemeClr>
            </a:fillRef>
            <a:effectRef idx="0">
              <a:schemeClr val="accent1">
                <a:shade val="50000"/>
                <a:hueOff val="289149"/>
                <a:satOff val="-6048"/>
                <a:lumOff val="3365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Köşeli Çift Ayraç 4"/>
            <p:cNvSpPr/>
            <p:nvPr/>
          </p:nvSpPr>
          <p:spPr>
            <a:xfrm>
              <a:off x="3826866" y="691037"/>
              <a:ext cx="1275259" cy="8501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007" tIns="37338" rIns="18669" bIns="3733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100" b="1" kern="1200" dirty="0" err="1" smtClean="0"/>
                <a:t>Helper</a:t>
              </a:r>
              <a:r>
                <a:rPr lang="tr-TR" sz="1100" b="1" kern="1200" dirty="0" smtClean="0"/>
                <a:t>/Server</a:t>
              </a:r>
              <a:r>
                <a:rPr lang="tr-TR" sz="1200" b="1" kern="1200" dirty="0" smtClean="0"/>
                <a:t/>
              </a:r>
              <a:br>
                <a:rPr lang="tr-TR" sz="1200" b="1" kern="1200" dirty="0" smtClean="0"/>
              </a:br>
              <a:r>
                <a:rPr lang="tr-TR" sz="1200" b="1" kern="1200" dirty="0" err="1" smtClean="0"/>
                <a:t>Upsell</a:t>
              </a:r>
              <a:r>
                <a:rPr lang="tr-TR" sz="1200" b="1" kern="1200" dirty="0" smtClean="0"/>
                <a:t/>
              </a:r>
              <a:br>
                <a:rPr lang="tr-TR" sz="1200" b="1" kern="1200" dirty="0" smtClean="0"/>
              </a:br>
              <a:r>
                <a:rPr lang="tr-TR" sz="1200" b="1" kern="1200" dirty="0" smtClean="0"/>
                <a:t>Cross </a:t>
              </a:r>
              <a:r>
                <a:rPr lang="tr-TR" sz="1200" b="1" kern="1200" dirty="0" err="1" smtClean="0"/>
                <a:t>sell</a:t>
              </a:r>
              <a:endParaRPr lang="tr-TR" sz="1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6490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Ekran Gösterisi (4:3)</PresentationFormat>
  <Paragraphs>57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</dc:creator>
  <cp:lastModifiedBy>Microsoft</cp:lastModifiedBy>
  <cp:revision>1</cp:revision>
  <dcterms:created xsi:type="dcterms:W3CDTF">2019-06-13T16:08:49Z</dcterms:created>
  <dcterms:modified xsi:type="dcterms:W3CDTF">2019-06-13T16:09:44Z</dcterms:modified>
</cp:coreProperties>
</file>